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1" r:id="rId3"/>
    <p:sldId id="30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56" r:id="rId15"/>
    <p:sldId id="257" r:id="rId16"/>
    <p:sldId id="258" r:id="rId17"/>
    <p:sldId id="260" r:id="rId18"/>
    <p:sldId id="261" r:id="rId19"/>
    <p:sldId id="263" r:id="rId20"/>
    <p:sldId id="262" r:id="rId21"/>
    <p:sldId id="264" r:id="rId22"/>
    <p:sldId id="265" r:id="rId23"/>
    <p:sldId id="266" r:id="rId24"/>
    <p:sldId id="267" r:id="rId25"/>
    <p:sldId id="268" r:id="rId26"/>
    <p:sldId id="270" r:id="rId27"/>
    <p:sldId id="271" r:id="rId28"/>
    <p:sldId id="269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E14"/>
    <a:srgbClr val="1C0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610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15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08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99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79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04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3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0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4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2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2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BA83-B415-432D-8705-686CC3D90C19}" type="datetimeFigureOut">
              <a:rPr lang="uk-UA" smtClean="0"/>
              <a:t>11.07.2018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4AEE-FE35-4EA4-86BE-001DCF145B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gerd.km.ua/drafts" TargetMode="Externa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26" Type="http://schemas.openxmlformats.org/officeDocument/2006/relationships/slide" Target="slide38.xml"/><Relationship Id="rId3" Type="http://schemas.openxmlformats.org/officeDocument/2006/relationships/slide" Target="slide16.xml"/><Relationship Id="rId21" Type="http://schemas.openxmlformats.org/officeDocument/2006/relationships/slide" Target="slide33.xml"/><Relationship Id="rId34" Type="http://schemas.openxmlformats.org/officeDocument/2006/relationships/slide" Target="slide46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slide" Target="slide29.xml"/><Relationship Id="rId25" Type="http://schemas.openxmlformats.org/officeDocument/2006/relationships/slide" Target="slide37.xml"/><Relationship Id="rId33" Type="http://schemas.openxmlformats.org/officeDocument/2006/relationships/slide" Target="slide45.xml"/><Relationship Id="rId2" Type="http://schemas.openxmlformats.org/officeDocument/2006/relationships/image" Target="../media/image11.jpg"/><Relationship Id="rId16" Type="http://schemas.openxmlformats.org/officeDocument/2006/relationships/slide" Target="slide28.xml"/><Relationship Id="rId20" Type="http://schemas.openxmlformats.org/officeDocument/2006/relationships/slide" Target="slide32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24" Type="http://schemas.openxmlformats.org/officeDocument/2006/relationships/slide" Target="slide36.xml"/><Relationship Id="rId32" Type="http://schemas.openxmlformats.org/officeDocument/2006/relationships/slide" Target="slide44.xml"/><Relationship Id="rId5" Type="http://schemas.openxmlformats.org/officeDocument/2006/relationships/slide" Target="slide17.xml"/><Relationship Id="rId15" Type="http://schemas.openxmlformats.org/officeDocument/2006/relationships/slide" Target="slide27.xml"/><Relationship Id="rId23" Type="http://schemas.openxmlformats.org/officeDocument/2006/relationships/slide" Target="slide35.xml"/><Relationship Id="rId28" Type="http://schemas.openxmlformats.org/officeDocument/2006/relationships/slide" Target="slide40.xml"/><Relationship Id="rId36" Type="http://schemas.openxmlformats.org/officeDocument/2006/relationships/slide" Target="slide1.xml"/><Relationship Id="rId10" Type="http://schemas.openxmlformats.org/officeDocument/2006/relationships/slide" Target="slide22.xml"/><Relationship Id="rId19" Type="http://schemas.openxmlformats.org/officeDocument/2006/relationships/slide" Target="slide31.xml"/><Relationship Id="rId31" Type="http://schemas.openxmlformats.org/officeDocument/2006/relationships/slide" Target="slide43.xml"/><Relationship Id="rId4" Type="http://schemas.openxmlformats.org/officeDocument/2006/relationships/slide" Target="slide15.xml"/><Relationship Id="rId9" Type="http://schemas.openxmlformats.org/officeDocument/2006/relationships/slide" Target="slide21.xml"/><Relationship Id="rId14" Type="http://schemas.openxmlformats.org/officeDocument/2006/relationships/slide" Target="slide26.xml"/><Relationship Id="rId22" Type="http://schemas.openxmlformats.org/officeDocument/2006/relationships/slide" Target="slide34.xml"/><Relationship Id="rId27" Type="http://schemas.openxmlformats.org/officeDocument/2006/relationships/slide" Target="slide39.xml"/><Relationship Id="rId30" Type="http://schemas.openxmlformats.org/officeDocument/2006/relationships/slide" Target="slide42.xml"/><Relationship Id="rId35" Type="http://schemas.openxmlformats.org/officeDocument/2006/relationships/slide" Target="slide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0769">
                <a:lumMod val="82000"/>
              </a:srgbClr>
            </a:gs>
            <a:gs pos="82000">
              <a:srgbClr val="325AA0">
                <a:lumMod val="97000"/>
                <a:alpha val="93000"/>
              </a:srgbClr>
            </a:gs>
            <a:gs pos="53000">
              <a:schemeClr val="accent5">
                <a:lumMod val="8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673" y="1122363"/>
            <a:ext cx="9871788" cy="1956739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УКРАЇНСЬКІ ПРОПИСИ</a:t>
            </a:r>
            <a:endParaRPr lang="uk-UA" sz="7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410787" y="351007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ЛІТЕРИ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121922" y="351007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ЦИФРИ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1410787" y="4567287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ДЖЕРЕЛО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7121921" y="4567287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ЯК  ПРАЦЮВАТИ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настраиваемая 8">
            <a:hlinkClick r:id="rId6" highlightClick="1"/>
          </p:cNvPr>
          <p:cNvSpPr/>
          <p:nvPr/>
        </p:nvSpPr>
        <p:spPr>
          <a:xfrm>
            <a:off x="4241074" y="5624501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САЙТ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1921" y="193605"/>
            <a:ext cx="482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rgbClr val="FFFF00"/>
                </a:solidFill>
              </a:rPr>
              <a:t>Анімація та презентація: </a:t>
            </a:r>
            <a:r>
              <a:rPr lang="uk-UA" b="1" i="1" dirty="0" err="1" smtClean="0">
                <a:solidFill>
                  <a:srgbClr val="FFFF00"/>
                </a:solidFill>
              </a:rPr>
              <a:t>Суховірський</a:t>
            </a:r>
            <a:r>
              <a:rPr lang="uk-UA" b="1" i="1" dirty="0" smtClean="0">
                <a:solidFill>
                  <a:srgbClr val="FFFF00"/>
                </a:solidFill>
              </a:rPr>
              <a:t> Олег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4" y="641519"/>
            <a:ext cx="4540250" cy="4565544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5994397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865254" y="5841999"/>
            <a:ext cx="986975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22359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15" y="641519"/>
            <a:ext cx="4452968" cy="4565544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5994397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86525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736111" y="5841999"/>
            <a:ext cx="986976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3334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15" y="654028"/>
            <a:ext cx="4452968" cy="4540526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5994397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86525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736111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606968" y="5842000"/>
            <a:ext cx="986976" cy="878114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516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15" y="722207"/>
            <a:ext cx="4452968" cy="4404168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5994397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86525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736111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606968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477825" y="5841999"/>
            <a:ext cx="986976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6576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6064"/>
            <a:ext cx="12283440" cy="6858000"/>
          </a:xfrm>
          <a:prstGeom prst="rect">
            <a:avLst/>
          </a:prstGeom>
        </p:spPr>
      </p:pic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1965278" y="87084"/>
            <a:ext cx="1498983" cy="12341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275231" y="72570"/>
            <a:ext cx="1596788" cy="1248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3663664" y="87084"/>
            <a:ext cx="1596788" cy="12341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5308982" y="73436"/>
            <a:ext cx="1596788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7003575" y="73436"/>
            <a:ext cx="1596788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8682901" y="80260"/>
            <a:ext cx="1596788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10313705" y="87084"/>
            <a:ext cx="1596788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189990" y="1458685"/>
            <a:ext cx="1596788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1916374" y="1458685"/>
            <a:ext cx="1747289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3793259" y="14586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правляющая кнопка: настраиваемая 13">
            <a:hlinkClick r:id="rId13" action="ppaction://hlinksldjump" highlightClick="1"/>
          </p:cNvPr>
          <p:cNvSpPr/>
          <p:nvPr/>
        </p:nvSpPr>
        <p:spPr>
          <a:xfrm>
            <a:off x="5420817" y="14586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7084640" y="14586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8763966" y="14586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Управляющая кнопка: настраиваемая 16">
            <a:hlinkClick r:id="rId16" action="ppaction://hlinksldjump" highlightClick="1"/>
          </p:cNvPr>
          <p:cNvSpPr/>
          <p:nvPr/>
        </p:nvSpPr>
        <p:spPr>
          <a:xfrm>
            <a:off x="10427373" y="14586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Управляющая кнопка: настраиваемая 17">
            <a:hlinkClick r:id="rId17" action="ppaction://hlinksldjump" highlightClick="1"/>
          </p:cNvPr>
          <p:cNvSpPr/>
          <p:nvPr/>
        </p:nvSpPr>
        <p:spPr>
          <a:xfrm>
            <a:off x="330277" y="281116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Управляющая кнопка: настраиваемая 18">
            <a:hlinkClick r:id="rId18" action="ppaction://hlinksldjump" highlightClick="1"/>
          </p:cNvPr>
          <p:cNvSpPr/>
          <p:nvPr/>
        </p:nvSpPr>
        <p:spPr>
          <a:xfrm>
            <a:off x="2017642" y="281116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Управляющая кнопка: настраиваемая 19">
            <a:hlinkClick r:id="rId19" action="ppaction://hlinksldjump" highlightClick="1"/>
          </p:cNvPr>
          <p:cNvSpPr/>
          <p:nvPr/>
        </p:nvSpPr>
        <p:spPr>
          <a:xfrm>
            <a:off x="3690493" y="2804588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Управляющая кнопка: настраиваемая 20">
            <a:hlinkClick r:id="rId20" action="ppaction://hlinksldjump" highlightClick="1"/>
          </p:cNvPr>
          <p:cNvSpPr/>
          <p:nvPr/>
        </p:nvSpPr>
        <p:spPr>
          <a:xfrm>
            <a:off x="5390047" y="281116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Управляющая кнопка: настраиваемая 21">
            <a:hlinkClick r:id="rId21" action="ppaction://hlinksldjump" highlightClick="1"/>
          </p:cNvPr>
          <p:cNvSpPr/>
          <p:nvPr/>
        </p:nvSpPr>
        <p:spPr>
          <a:xfrm>
            <a:off x="7036195" y="2805153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Управляющая кнопка: настраиваемая 22">
            <a:hlinkClick r:id="rId22" action="ppaction://hlinksldjump" highlightClick="1"/>
          </p:cNvPr>
          <p:cNvSpPr/>
          <p:nvPr/>
        </p:nvSpPr>
        <p:spPr>
          <a:xfrm>
            <a:off x="8696857" y="281116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Управляющая кнопка: настраиваемая 23">
            <a:hlinkClick r:id="rId23" action="ppaction://hlinksldjump" highlightClick="1"/>
          </p:cNvPr>
          <p:cNvSpPr/>
          <p:nvPr/>
        </p:nvSpPr>
        <p:spPr>
          <a:xfrm>
            <a:off x="10424342" y="2804588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Управляющая кнопка: настраиваемая 24">
            <a:hlinkClick r:id="rId24" action="ppaction://hlinksldjump" highlightClick="1"/>
          </p:cNvPr>
          <p:cNvSpPr/>
          <p:nvPr/>
        </p:nvSpPr>
        <p:spPr>
          <a:xfrm>
            <a:off x="353570" y="4173618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Управляющая кнопка: настраиваемая 25">
            <a:hlinkClick r:id="rId25" action="ppaction://hlinksldjump" highlightClick="1"/>
          </p:cNvPr>
          <p:cNvSpPr/>
          <p:nvPr/>
        </p:nvSpPr>
        <p:spPr>
          <a:xfrm>
            <a:off x="2032156" y="4173618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Управляющая кнопка: настраиваемая 26">
            <a:hlinkClick r:id="rId26" action="ppaction://hlinksldjump" highlightClick="1"/>
          </p:cNvPr>
          <p:cNvSpPr/>
          <p:nvPr/>
        </p:nvSpPr>
        <p:spPr>
          <a:xfrm>
            <a:off x="3692691" y="4163461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Управляющая кнопка: настраиваемая 27">
            <a:hlinkClick r:id="rId27" action="ppaction://hlinksldjump" highlightClick="1"/>
          </p:cNvPr>
          <p:cNvSpPr/>
          <p:nvPr/>
        </p:nvSpPr>
        <p:spPr>
          <a:xfrm>
            <a:off x="5390046" y="4187237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Управляющая кнопка: настраиваемая 28">
            <a:hlinkClick r:id="rId28" action="ppaction://hlinksldjump" highlightClick="1"/>
          </p:cNvPr>
          <p:cNvSpPr/>
          <p:nvPr/>
        </p:nvSpPr>
        <p:spPr>
          <a:xfrm>
            <a:off x="7050581" y="4180649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Управляющая кнопка: настраиваемая 29">
            <a:hlinkClick r:id="rId29" action="ppaction://hlinksldjump" highlightClick="1"/>
          </p:cNvPr>
          <p:cNvSpPr/>
          <p:nvPr/>
        </p:nvSpPr>
        <p:spPr>
          <a:xfrm>
            <a:off x="8729167" y="4187237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Управляющая кнопка: настраиваемая 30">
            <a:hlinkClick r:id="rId30" action="ppaction://hlinksldjump" highlightClick="1"/>
          </p:cNvPr>
          <p:cNvSpPr/>
          <p:nvPr/>
        </p:nvSpPr>
        <p:spPr>
          <a:xfrm>
            <a:off x="10407753" y="4187237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Управляющая кнопка: настраиваемая 31">
            <a:hlinkClick r:id="rId31" action="ppaction://hlinksldjump" highlightClick="1"/>
          </p:cNvPr>
          <p:cNvSpPr/>
          <p:nvPr/>
        </p:nvSpPr>
        <p:spPr>
          <a:xfrm>
            <a:off x="330276" y="5524185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Управляющая кнопка: настраиваемая 32">
            <a:hlinkClick r:id="rId32" action="ppaction://hlinksldjump" highlightClick="1"/>
          </p:cNvPr>
          <p:cNvSpPr/>
          <p:nvPr/>
        </p:nvSpPr>
        <p:spPr>
          <a:xfrm>
            <a:off x="1994306" y="5536071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Управляющая кнопка: настраиваемая 33">
            <a:hlinkClick r:id="rId33" action="ppaction://hlinksldjump" highlightClick="1"/>
          </p:cNvPr>
          <p:cNvSpPr/>
          <p:nvPr/>
        </p:nvSpPr>
        <p:spPr>
          <a:xfrm>
            <a:off x="3690492" y="5509364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Управляющая кнопка: настраиваемая 34">
            <a:hlinkClick r:id="rId34" action="ppaction://hlinksldjump" highlightClick="1"/>
          </p:cNvPr>
          <p:cNvSpPr/>
          <p:nvPr/>
        </p:nvSpPr>
        <p:spPr>
          <a:xfrm>
            <a:off x="5372164" y="5536071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Управляющая кнопка: настраиваемая 35">
            <a:hlinkClick r:id="rId35" action="ppaction://hlinksldjump" highlightClick="1"/>
          </p:cNvPr>
          <p:cNvSpPr/>
          <p:nvPr/>
        </p:nvSpPr>
        <p:spPr>
          <a:xfrm>
            <a:off x="7053836" y="5509364"/>
            <a:ext cx="1515723" cy="12477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Управляющая кнопка: настраиваемая 36">
            <a:hlinkClick r:id="rId36" action="ppaction://hlinksldjump" highlightClick="1"/>
          </p:cNvPr>
          <p:cNvSpPr/>
          <p:nvPr/>
        </p:nvSpPr>
        <p:spPr>
          <a:xfrm>
            <a:off x="10279689" y="5558838"/>
            <a:ext cx="1781682" cy="119832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 початок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1097378"/>
            <a:ext cx="6615112" cy="4674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9" y="140060"/>
            <a:ext cx="6000750" cy="604609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654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71" y="495304"/>
            <a:ext cx="5150457" cy="5189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57" y="495304"/>
            <a:ext cx="5668659" cy="5083998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264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71" y="654789"/>
            <a:ext cx="5150457" cy="487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5" y="512637"/>
            <a:ext cx="4944188" cy="508399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409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0" y="1576729"/>
            <a:ext cx="4649200" cy="3704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37" y="240955"/>
            <a:ext cx="5899103" cy="550670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3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Ґ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19" y="1827941"/>
            <a:ext cx="5137961" cy="3459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8" y="295493"/>
            <a:ext cx="5603068" cy="550670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302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0769">
                <a:lumMod val="82000"/>
              </a:srgbClr>
            </a:gs>
            <a:gs pos="82000">
              <a:srgbClr val="325AA0">
                <a:lumMod val="97000"/>
                <a:alpha val="93000"/>
              </a:srgbClr>
            </a:gs>
            <a:gs pos="53000">
              <a:schemeClr val="accent5">
                <a:lumMod val="8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працювати</a:t>
            </a:r>
            <a:endParaRPr lang="uk-UA" sz="7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242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Користуйтеся кнопками переходів «Літери» та «Цифри».</a:t>
            </a:r>
          </a:p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Цифри</a:t>
            </a:r>
            <a:r>
              <a:rPr lang="uk-UA" sz="3200" dirty="0" smtClean="0">
                <a:solidFill>
                  <a:srgbClr val="FFFF00"/>
                </a:solidFill>
              </a:rPr>
              <a:t>. Вибір цифри – на нижній панелі кожного слайду.</a:t>
            </a:r>
          </a:p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Літери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Щоб обрати літеру – клацніть по її зображенню на абетці.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На кожному слайді наведено велику та малу літеру. Велика літера відображатиметься після натискання на її зображення в лівому нижньому куті слайду. Маленька літера – в правому нижньому.</a:t>
            </a:r>
          </a:p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Для м'якого знаку наведено </a:t>
            </a:r>
            <a:r>
              <a:rPr lang="uk-UA" sz="3200" smtClean="0">
                <a:solidFill>
                  <a:srgbClr val="FFFF00"/>
                </a:solidFill>
              </a:rPr>
              <a:t>два варіанти – закритий </a:t>
            </a:r>
            <a:r>
              <a:rPr lang="uk-UA" sz="3200" dirty="0" smtClean="0">
                <a:solidFill>
                  <a:srgbClr val="FFFF00"/>
                </a:solidFill>
              </a:rPr>
              <a:t>та відкритий.</a:t>
            </a: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241074" y="591348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ЛІТЕРИ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8283065" y="591348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ЦИФРИ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99084" y="5921875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 ПОЧАТОК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88" y="654789"/>
            <a:ext cx="3847622" cy="487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46" y="297891"/>
            <a:ext cx="5733683" cy="530896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788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32" y="1977282"/>
            <a:ext cx="4023064" cy="3576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92" y="240955"/>
            <a:ext cx="4102492" cy="550670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133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24" y="1990178"/>
            <a:ext cx="4037351" cy="3364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47" y="336299"/>
            <a:ext cx="4102492" cy="501833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748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95" y="2281527"/>
            <a:ext cx="4318785" cy="232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83" y="378478"/>
            <a:ext cx="7771009" cy="5189320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316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9" y="701792"/>
            <a:ext cx="4349738" cy="5014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66" y="230439"/>
            <a:ext cx="5020667" cy="5517217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317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53" y="1805132"/>
            <a:ext cx="4741694" cy="3247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29" y="195981"/>
            <a:ext cx="4649527" cy="55516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388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64" y="1656906"/>
            <a:ext cx="3560671" cy="3544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06" y="217527"/>
            <a:ext cx="4783562" cy="5530129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806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3" y="1531313"/>
            <a:ext cx="3795374" cy="379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19" y="373399"/>
            <a:ext cx="4783562" cy="524568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072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95" y="1805132"/>
            <a:ext cx="4229609" cy="3247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13" y="310281"/>
            <a:ext cx="4583359" cy="55516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636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73" y="2138540"/>
            <a:ext cx="3621854" cy="2796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89" y="446671"/>
            <a:ext cx="5949621" cy="508514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174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0769">
                <a:lumMod val="82000"/>
              </a:srgbClr>
            </a:gs>
            <a:gs pos="82000">
              <a:srgbClr val="325AA0">
                <a:lumMod val="97000"/>
                <a:alpha val="93000"/>
              </a:srgbClr>
            </a:gs>
            <a:gs pos="53000">
              <a:schemeClr val="accent5">
                <a:lumMod val="8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endParaRPr lang="uk-UA" sz="7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2429"/>
            <a:ext cx="10515600" cy="4351338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FFFF00"/>
                </a:solidFill>
              </a:rPr>
              <a:t>Анімовані</a:t>
            </a:r>
            <a:r>
              <a:rPr lang="uk-UA" sz="3200" dirty="0" smtClean="0">
                <a:solidFill>
                  <a:srgbClr val="FFFF00"/>
                </a:solidFill>
              </a:rPr>
              <a:t> прописи та презентація підготовлені за виданням:</a:t>
            </a:r>
          </a:p>
          <a:p>
            <a:r>
              <a:rPr lang="uk-UA" sz="3200" i="1" dirty="0" smtClean="0">
                <a:solidFill>
                  <a:srgbClr val="FFFF00"/>
                </a:solidFill>
              </a:rPr>
              <a:t>Цепова І.В. Зразки каліграфічного написання  літер і цифр для 1класу з методичними рекомендаціями. – Харків : Ранок – Наочні посібники : Видавництво «Ранок», 2011. – 16 с. + додаток (20 окремих </a:t>
            </a:r>
            <a:r>
              <a:rPr lang="uk-UA" sz="3200" i="1" dirty="0" err="1" smtClean="0">
                <a:solidFill>
                  <a:srgbClr val="FFFF00"/>
                </a:solidFill>
              </a:rPr>
              <a:t>арк</a:t>
            </a:r>
            <a:r>
              <a:rPr lang="uk-UA" sz="3200" i="1" dirty="0" smtClean="0">
                <a:solidFill>
                  <a:srgbClr val="FFFF00"/>
                </a:solidFill>
              </a:rPr>
              <a:t>.) у комплекті.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Для докладного ознайомлення придбайте це видання.</a:t>
            </a: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241074" y="591348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ЛІТЕРИ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8283065" y="5913483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ЦИФРИ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99084" y="5921875"/>
            <a:ext cx="3709851" cy="796834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 ПОЧАТОК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22" y="2300811"/>
            <a:ext cx="4293555" cy="2930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19" y="275008"/>
            <a:ext cx="5879762" cy="533311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116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04" y="2242915"/>
            <a:ext cx="4608991" cy="2626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22" y="339062"/>
            <a:ext cx="6845131" cy="5326950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80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39" y="2037427"/>
            <a:ext cx="3979898" cy="2783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0" y="196187"/>
            <a:ext cx="6758913" cy="5551469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358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79" y="1880258"/>
            <a:ext cx="3901641" cy="3121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8" y="300037"/>
            <a:ext cx="4635476" cy="5551469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225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97" y="1969416"/>
            <a:ext cx="4189006" cy="2919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22" y="371972"/>
            <a:ext cx="6907755" cy="537568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692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97" y="1186758"/>
            <a:ext cx="4610206" cy="456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99" y="0"/>
            <a:ext cx="5960203" cy="577259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675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0" y="1764703"/>
            <a:ext cx="3924580" cy="3325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12" y="371972"/>
            <a:ext cx="4596209" cy="537568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778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38" y="2013611"/>
            <a:ext cx="5180324" cy="2830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31" y="592400"/>
            <a:ext cx="7423571" cy="5155256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308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82" y="709681"/>
            <a:ext cx="4043732" cy="4901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72" y="164474"/>
            <a:ext cx="4679352" cy="563777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632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47657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2" y="1231491"/>
            <a:ext cx="4086896" cy="4405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95" y="371961"/>
            <a:ext cx="5483209" cy="537569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17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640114" y="5841999"/>
            <a:ext cx="986971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2627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3497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4368800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5239657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6110515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3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43" y="528608"/>
            <a:ext cx="4612141" cy="45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87" y="2013610"/>
            <a:ext cx="4678429" cy="329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21" y="496866"/>
            <a:ext cx="5915656" cy="5155256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887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43" y="2013610"/>
            <a:ext cx="4563116" cy="329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50" y="460178"/>
            <a:ext cx="4031701" cy="528747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566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33" y="2013610"/>
            <a:ext cx="4118336" cy="329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68" y="460178"/>
            <a:ext cx="4005264" cy="528747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585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1" y="1821488"/>
            <a:ext cx="5867418" cy="3215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10" y="423080"/>
            <a:ext cx="6073658" cy="526998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175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6" y="1685254"/>
            <a:ext cx="5547543" cy="3487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15" y="382138"/>
            <a:ext cx="5676344" cy="526998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48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uk-UA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46" y="1057457"/>
            <a:ext cx="4850102" cy="4075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4" y="1042626"/>
            <a:ext cx="4581413" cy="4090547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980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35" y="1685254"/>
            <a:ext cx="4760425" cy="3487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8" y="235392"/>
            <a:ext cx="7192518" cy="5285604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889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286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33" y="5747656"/>
            <a:ext cx="9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36" y="1793115"/>
            <a:ext cx="4760423" cy="3271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22" y="334920"/>
            <a:ext cx="5140249" cy="5285603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25486" y="6176167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 початок</a:t>
            </a:r>
            <a:endParaRPr lang="uk-UA" sz="2000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5181599" y="6176166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Літери</a:t>
            </a:r>
            <a:endParaRPr lang="uk-UA" sz="2000" dirty="0"/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837712" y="6176165"/>
            <a:ext cx="1828800" cy="681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Цифри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613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12" y="584204"/>
            <a:ext cx="4680176" cy="4680176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5842000"/>
            <a:ext cx="986972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497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368800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239657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110515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12522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3" y="584204"/>
            <a:ext cx="4667353" cy="4680176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5841999"/>
            <a:ext cx="986973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368800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239657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110515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15014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3" y="597062"/>
            <a:ext cx="4667353" cy="4654459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5842000"/>
            <a:ext cx="986973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239657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110515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11781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21" y="597062"/>
            <a:ext cx="4578156" cy="4654459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5841999"/>
            <a:ext cx="986973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6110515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2763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21" y="641519"/>
            <a:ext cx="4578156" cy="4565544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640114" y="6008913"/>
            <a:ext cx="870857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510972" y="6008913"/>
            <a:ext cx="870856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3381828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4252684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5123541" y="6008913"/>
            <a:ext cx="870857" cy="711202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5994397" y="5842000"/>
            <a:ext cx="986975" cy="878115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981372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7852229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8723086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9593943" y="6023429"/>
            <a:ext cx="870857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9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-1" y="6008914"/>
            <a:ext cx="1640115" cy="711201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На початок</a:t>
            </a:r>
          </a:p>
        </p:txBody>
      </p:sp>
      <p:sp>
        <p:nvSpPr>
          <p:cNvPr id="14" name="Управляющая кнопка: настраиваемая 13">
            <a:hlinkClick r:id="rId14" action="ppaction://hlinksldjump" highlightClick="1"/>
          </p:cNvPr>
          <p:cNvSpPr/>
          <p:nvPr/>
        </p:nvSpPr>
        <p:spPr>
          <a:xfrm>
            <a:off x="10464800" y="6023429"/>
            <a:ext cx="1727200" cy="696686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Літери</a:t>
            </a:r>
          </a:p>
        </p:txBody>
      </p:sp>
    </p:spTree>
    <p:extLst>
      <p:ext uri="{BB962C8B-B14F-4D97-AF65-F5344CB8AC3E}">
        <p14:creationId xmlns:p14="http://schemas.microsoft.com/office/powerpoint/2010/main" val="29667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488</Words>
  <Application>Microsoft Office PowerPoint</Application>
  <PresentationFormat>Произвольный</PresentationFormat>
  <Paragraphs>309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УКРАЇНСЬКІ ПРОПИСИ</vt:lpstr>
      <vt:lpstr>Як працювати</vt:lpstr>
      <vt:lpstr>Джерело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30</cp:revision>
  <dcterms:created xsi:type="dcterms:W3CDTF">2017-08-23T13:26:33Z</dcterms:created>
  <dcterms:modified xsi:type="dcterms:W3CDTF">2018-07-11T04:31:09Z</dcterms:modified>
</cp:coreProperties>
</file>